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2778" y="90"/>
      </p:cViewPr>
      <p:guideLst>
        <p:guide orient="horz" pos="312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687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6208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3868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12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03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073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1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26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56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58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43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0BED7-F8B7-45DE-8F42-2D9BB49B5DD3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A58B2-958E-4530-994B-E3964CE7A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84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レーム 3"/>
          <p:cNvSpPr/>
          <p:nvPr/>
        </p:nvSpPr>
        <p:spPr>
          <a:xfrm>
            <a:off x="528810" y="716097"/>
            <a:ext cx="5805889" cy="2148289"/>
          </a:xfrm>
          <a:prstGeom prst="frame">
            <a:avLst>
              <a:gd name="adj1" fmla="val 213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フレーム 4"/>
          <p:cNvSpPr/>
          <p:nvPr/>
        </p:nvSpPr>
        <p:spPr>
          <a:xfrm>
            <a:off x="528810" y="2972718"/>
            <a:ext cx="5805889" cy="1842471"/>
          </a:xfrm>
          <a:prstGeom prst="frame">
            <a:avLst>
              <a:gd name="adj1" fmla="val 213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フレーム 5"/>
          <p:cNvSpPr/>
          <p:nvPr/>
        </p:nvSpPr>
        <p:spPr>
          <a:xfrm>
            <a:off x="526055" y="4918111"/>
            <a:ext cx="5805889" cy="1766062"/>
          </a:xfrm>
          <a:prstGeom prst="frame">
            <a:avLst>
              <a:gd name="adj1" fmla="val 213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フレーム 6"/>
          <p:cNvSpPr/>
          <p:nvPr/>
        </p:nvSpPr>
        <p:spPr>
          <a:xfrm>
            <a:off x="526055" y="6784553"/>
            <a:ext cx="5805889" cy="1371933"/>
          </a:xfrm>
          <a:prstGeom prst="frame">
            <a:avLst>
              <a:gd name="adj1" fmla="val 213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63300"/>
              </a:solidFill>
            </a:endParaRPr>
          </a:p>
        </p:txBody>
      </p:sp>
      <p:sp>
        <p:nvSpPr>
          <p:cNvPr id="8" name="フレーム 7"/>
          <p:cNvSpPr/>
          <p:nvPr/>
        </p:nvSpPr>
        <p:spPr>
          <a:xfrm>
            <a:off x="526054" y="8255153"/>
            <a:ext cx="5805889" cy="1318505"/>
          </a:xfrm>
          <a:prstGeom prst="frame">
            <a:avLst>
              <a:gd name="adj1" fmla="val 2130"/>
            </a:avLst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832976" y="254432"/>
            <a:ext cx="363272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スポンサー特典について</a:t>
            </a:r>
            <a:endParaRPr lang="ja-JP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41127" y="829194"/>
            <a:ext cx="543450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 smtClean="0">
                <a:ln w="0"/>
                <a:blipFill>
                  <a:blip r:embed="rId2"/>
                  <a:tile tx="0" ty="0" sx="100000" sy="100000" flip="none" algn="tl"/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スペシャル・スポンサー　３</a:t>
            </a:r>
            <a:r>
              <a:rPr lang="en-US" altLang="ja-JP" sz="2000" dirty="0" smtClean="0">
                <a:ln w="0"/>
                <a:blipFill>
                  <a:blip r:embed="rId2"/>
                  <a:tile tx="0" ty="0" sx="100000" sy="100000" flip="none" algn="tl"/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00,000</a:t>
            </a:r>
            <a:r>
              <a:rPr lang="ja-JP" altLang="en-US" sz="2000" dirty="0" smtClean="0">
                <a:ln w="0"/>
                <a:blipFill>
                  <a:blip r:embed="rId2"/>
                  <a:tile tx="0" ty="0" sx="100000" sy="100000" flip="none" algn="tl"/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円／年</a:t>
            </a:r>
            <a:endParaRPr lang="ja-JP" altLang="en-US" sz="2000" b="0" cap="none" spc="0" dirty="0">
              <a:ln w="0"/>
              <a:blipFill>
                <a:blip r:embed="rId2"/>
                <a:tile tx="0" ty="0" sx="100000" sy="100000" flip="none" algn="tl"/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75092" y="1257755"/>
            <a:ext cx="286488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SNS</a:t>
            </a:r>
            <a:r>
              <a:rPr lang="ja-JP" altLang="en-U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プロモーション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（インスタグラム）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897126" y="1550664"/>
            <a:ext cx="368241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スポンサーページ紹介（ホームページ／リンク）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90903" y="1858441"/>
            <a:ext cx="4583306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マイクロバス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（ロゴ，社名掲載）　前面・背面・側面（４ヶ所）　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853058" y="2155201"/>
            <a:ext cx="448071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トレーニングシャツ・</a:t>
            </a:r>
            <a:r>
              <a:rPr lang="ja-JP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トレーニング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ウェア（ロゴ・社名掲載）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79230" y="2464107"/>
            <a:ext cx="3679212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冠大会　開催 　大会名に社名　例</a:t>
            </a:r>
            <a:r>
              <a:rPr lang="en-US" altLang="ja-JP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/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〇○カップ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741929" y="3057865"/>
            <a:ext cx="516199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ゴールド</a:t>
            </a:r>
            <a:r>
              <a:rPr lang="ja-JP" altLang="en-US" sz="2000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・スポンサー　</a:t>
            </a:r>
            <a:r>
              <a:rPr lang="ja-JP" altLang="en-US" sz="2000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２</a:t>
            </a:r>
            <a:r>
              <a:rPr lang="ja-JP" altLang="en-US" sz="2000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０</a:t>
            </a:r>
            <a:r>
              <a:rPr lang="en-US" altLang="ja-JP" sz="2000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0,000</a:t>
            </a:r>
            <a:r>
              <a:rPr lang="ja-JP" altLang="en-US" sz="2000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円／年</a:t>
            </a:r>
            <a:endParaRPr lang="ja-JP" altLang="en-US" sz="2000" b="0" cap="none" spc="0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886109" y="3484681"/>
            <a:ext cx="286488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SNS</a:t>
            </a:r>
            <a:r>
              <a:rPr lang="ja-JP" altLang="en-U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プロモーション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（インスタグラム）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886109" y="3777590"/>
            <a:ext cx="368241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スポンサーページ紹介（ホームページ／リンク）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882904" y="4088486"/>
            <a:ext cx="4134465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マイクロバス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（ロゴ，社名掲載）　背面・側面（３ヶ所）　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763572" y="5031134"/>
            <a:ext cx="51187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 smtClean="0">
                <a:ln w="0"/>
                <a:solidFill>
                  <a:schemeClr val="bg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シルバ</a:t>
            </a:r>
            <a:r>
              <a:rPr lang="en-US" altLang="ja-JP" sz="2000" dirty="0">
                <a:ln w="0"/>
                <a:solidFill>
                  <a:schemeClr val="bg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―</a:t>
            </a:r>
            <a:r>
              <a:rPr lang="ja-JP" altLang="en-US" sz="2000" dirty="0" smtClean="0">
                <a:ln w="0"/>
                <a:solidFill>
                  <a:schemeClr val="bg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・スポンサー　１０</a:t>
            </a:r>
            <a:r>
              <a:rPr lang="en-US" altLang="ja-JP" sz="2000" dirty="0" smtClean="0">
                <a:ln w="0"/>
                <a:solidFill>
                  <a:schemeClr val="bg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0,000</a:t>
            </a:r>
            <a:r>
              <a:rPr lang="ja-JP" altLang="en-US" sz="2000" dirty="0" smtClean="0">
                <a:ln w="0"/>
                <a:solidFill>
                  <a:schemeClr val="bg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円／年</a:t>
            </a:r>
            <a:endParaRPr lang="ja-JP" altLang="en-US" sz="2000" b="0" cap="none" spc="0" dirty="0">
              <a:ln w="0"/>
              <a:solidFill>
                <a:schemeClr val="bg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897126" y="5424899"/>
            <a:ext cx="286488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SNS</a:t>
            </a:r>
            <a:r>
              <a:rPr lang="ja-JP" altLang="en-U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プロモーション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（インスタグラム）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97126" y="5717808"/>
            <a:ext cx="368241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スポンサーページ紹介（ホームページ／リンク）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93921" y="6017456"/>
            <a:ext cx="368562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マイクロバス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（ロゴ，社名掲載）　側面（２ヶ所）　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764109" y="6832444"/>
            <a:ext cx="496001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>
                <a:ln w="0"/>
                <a:solidFill>
                  <a:srgbClr val="6633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ブロンズ</a:t>
            </a:r>
            <a:r>
              <a:rPr lang="ja-JP" altLang="en-US" sz="2000" dirty="0" smtClean="0">
                <a:ln w="0"/>
                <a:solidFill>
                  <a:srgbClr val="6633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・スポンサー　６</a:t>
            </a:r>
            <a:r>
              <a:rPr lang="en-US" altLang="ja-JP" sz="2000" dirty="0" smtClean="0">
                <a:ln w="0"/>
                <a:solidFill>
                  <a:srgbClr val="6633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0,000</a:t>
            </a:r>
            <a:r>
              <a:rPr lang="ja-JP" altLang="en-US" sz="2000" dirty="0" smtClean="0">
                <a:ln w="0"/>
                <a:solidFill>
                  <a:srgbClr val="6633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円／年</a:t>
            </a:r>
            <a:endParaRPr lang="ja-JP" altLang="en-US" sz="2000" b="0" cap="none" spc="0" dirty="0">
              <a:ln w="0"/>
              <a:solidFill>
                <a:srgbClr val="6633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885718" y="7238106"/>
            <a:ext cx="286488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SNS</a:t>
            </a:r>
            <a:r>
              <a:rPr lang="ja-JP" altLang="en-U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プロモーション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（インスタグラム）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907752" y="7507568"/>
            <a:ext cx="368241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スポンサーページ紹介（ホームページ／リンク）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918769" y="6307632"/>
            <a:ext cx="299793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トレーニング、シャツ（ロゴ・社名掲載）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764125" y="8255153"/>
            <a:ext cx="487184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>
                <a:ln w="0"/>
                <a:solidFill>
                  <a:srgbClr val="FF99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フレンド</a:t>
            </a:r>
            <a:r>
              <a:rPr lang="ja-JP" altLang="en-US" sz="2000" dirty="0" smtClean="0">
                <a:ln w="0"/>
                <a:solidFill>
                  <a:srgbClr val="FF99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・スポンサー　３０</a:t>
            </a:r>
            <a:r>
              <a:rPr lang="en-US" altLang="ja-JP" sz="2000" dirty="0" smtClean="0">
                <a:ln w="0"/>
                <a:solidFill>
                  <a:srgbClr val="FF99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,000</a:t>
            </a:r>
            <a:r>
              <a:rPr lang="ja-JP" altLang="en-US" sz="2000" dirty="0" smtClean="0">
                <a:ln w="0"/>
                <a:solidFill>
                  <a:srgbClr val="FF99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円／年</a:t>
            </a:r>
            <a:endParaRPr lang="ja-JP" altLang="en-US" sz="2000" b="0" cap="none" spc="0" dirty="0">
              <a:ln w="0"/>
              <a:solidFill>
                <a:srgbClr val="FF99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874701" y="8660815"/>
            <a:ext cx="286488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SNS</a:t>
            </a:r>
            <a:r>
              <a:rPr lang="ja-JP" altLang="en-U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プロモーション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（インスタグラム）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896735" y="8931690"/>
            <a:ext cx="368241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スポンサーページ紹介（ホームページ／リンク）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897126" y="9219125"/>
            <a:ext cx="4841390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マイクロバス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（ロゴ，社名掲載）　背面（１ヶ所）　２５ｃｍ</a:t>
            </a:r>
            <a:r>
              <a:rPr lang="en-US" altLang="ja-JP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×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１</a:t>
            </a:r>
            <a:r>
              <a:rPr lang="ja-JP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０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ｃｎ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922994" y="7781619"/>
            <a:ext cx="299793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トレーニング、シャツ（ロゴ・社名掲載）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pic>
        <p:nvPicPr>
          <p:cNvPr id="49" name="図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634" y="3768091"/>
            <a:ext cx="732812" cy="691776"/>
          </a:xfrm>
          <a:prstGeom prst="rect">
            <a:avLst/>
          </a:prstGeom>
        </p:spPr>
      </p:pic>
      <p:pic>
        <p:nvPicPr>
          <p:cNvPr id="50" name="図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991" y="5871696"/>
            <a:ext cx="754455" cy="691776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634" y="7383756"/>
            <a:ext cx="754455" cy="690141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113" y="8745074"/>
            <a:ext cx="664470" cy="576174"/>
          </a:xfrm>
          <a:prstGeom prst="rect">
            <a:avLst/>
          </a:prstGeom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545" y="1266178"/>
            <a:ext cx="1595282" cy="619072"/>
          </a:xfrm>
          <a:prstGeom prst="rect">
            <a:avLst/>
          </a:prstGeom>
        </p:spPr>
      </p:pic>
      <p:sp>
        <p:nvSpPr>
          <p:cNvPr id="38" name="正方形/長方形 37"/>
          <p:cNvSpPr/>
          <p:nvPr/>
        </p:nvSpPr>
        <p:spPr>
          <a:xfrm>
            <a:off x="853058" y="4400543"/>
            <a:ext cx="448071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トレーニングシャツ・</a:t>
            </a:r>
            <a:r>
              <a:rPr lang="ja-JP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トレーニング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ウェア（ロゴ・社名掲載）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5091177" y="2509188"/>
            <a:ext cx="1199367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※</a:t>
            </a:r>
            <a:r>
              <a:rPr lang="ja-JP" altLang="en-US" sz="1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その他　応談</a:t>
            </a:r>
            <a:endParaRPr lang="ja-JP" altLang="en-US" sz="12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132576" y="4467876"/>
            <a:ext cx="1199367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※</a:t>
            </a:r>
            <a:r>
              <a:rPr lang="ja-JP" altLang="en-US" sz="1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その他　応談</a:t>
            </a:r>
            <a:endParaRPr lang="ja-JP" altLang="en-US" sz="12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26054" y="9567534"/>
            <a:ext cx="2345515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☆イベントスポンサーも承ります。</a:t>
            </a:r>
            <a:endParaRPr lang="ja-JP" altLang="en-US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2707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155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 Pゴシック体S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アカウント</dc:creator>
  <cp:lastModifiedBy>Microsoft アカウント</cp:lastModifiedBy>
  <cp:revision>12</cp:revision>
  <cp:lastPrinted>2026-01-18T05:24:09Z</cp:lastPrinted>
  <dcterms:created xsi:type="dcterms:W3CDTF">2026-01-12T01:19:37Z</dcterms:created>
  <dcterms:modified xsi:type="dcterms:W3CDTF">2026-02-06T04:14:19Z</dcterms:modified>
</cp:coreProperties>
</file>